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70" r:id="rId10"/>
    <p:sldId id="258" r:id="rId11"/>
    <p:sldId id="264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35C2C8-9ABB-924A-B7AD-942E3A398D95}">
          <p14:sldIdLst>
            <p14:sldId id="268"/>
            <p14:sldId id="261"/>
            <p14:sldId id="259"/>
            <p14:sldId id="260"/>
            <p14:sldId id="262"/>
            <p14:sldId id="265"/>
            <p14:sldId id="263"/>
            <p14:sldId id="256"/>
            <p14:sldId id="270"/>
            <p14:sldId id="258"/>
            <p14:sldId id="264"/>
            <p14:sldId id="266"/>
            <p14:sldId id="267"/>
            <p14:sldId id="269"/>
            <p14:sldId id="271"/>
            <p14:sldId id="272"/>
            <p14:sldId id="273"/>
          </p14:sldIdLst>
        </p14:section>
        <p14:section name="Sensitivity" id="{DF82C85A-79DC-3648-9CD5-5B8985162174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32" dt="2020-07-19T16:18:12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 addSection modSection">
      <pc:chgData name="Han Chaolin" userId="9a087f1af566bbf7" providerId="LiveId" clId="{A0932F90-726B-F542-B58E-6330B6C27F69}" dt="2020-07-23T16:08:11.201" v="2487" actId="14100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 mod">
        <pc:chgData name="Han Chaolin" userId="9a087f1af566bbf7" providerId="LiveId" clId="{A0932F90-726B-F542-B58E-6330B6C27F69}" dt="2020-07-23T16:08:11.201" v="2487" actId="14100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7-23T16:08:11.201" v="2487" actId="14100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8T21:04:08.115" v="2141" actId="164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grpChg chg="add mod">
          <ac:chgData name="Han Chaolin" userId="9a087f1af566bbf7" providerId="LiveId" clId="{A0932F90-726B-F542-B58E-6330B6C27F69}" dt="2020-06-28T21:04:08.115" v="2141" actId="164"/>
          <ac:grpSpMkLst>
            <pc:docMk/>
            <pc:sldMk cId="1217292589" sldId="269"/>
            <ac:grpSpMk id="2" creationId="{5E01CEDF-4D8B-7547-B387-1CC1BC3CA8DC}"/>
          </ac:grpSpMkLst>
        </pc:grpChg>
        <pc:picChg chg="add del 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 ord">
        <pc:chgData name="Han Chaolin" userId="9a087f1af566bbf7" providerId="LiveId" clId="{A0932F90-726B-F542-B58E-6330B6C27F69}" dt="2020-07-23T16:07:11.744" v="2486" actId="20578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21:37:37.670" v="2181" actId="20577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21:37:37.670" v="2181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21:30:21.001" v="2142" actId="164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grpChg chg="add mod">
          <ac:chgData name="Han Chaolin" userId="9a087f1af566bbf7" providerId="LiveId" clId="{A0932F90-726B-F542-B58E-6330B6C27F69}" dt="2020-06-28T21:30:21.001" v="2142" actId="164"/>
          <ac:grpSpMkLst>
            <pc:docMk/>
            <pc:sldMk cId="2672263097" sldId="271"/>
            <ac:grpSpMk id="3" creationId="{13E53741-23B2-A44E-8C0A-FF035DB732DC}"/>
          </ac:grpSpMkLst>
        </pc:grpChg>
        <pc:picChg chg="mod">
          <ac:chgData name="Han Chaolin" userId="9a087f1af566bbf7" providerId="LiveId" clId="{A0932F90-726B-F542-B58E-6330B6C27F69}" dt="2020-06-28T21:30:21.001" v="2142" actId="164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  <pc:sldChg chg="addSp delSp modSp add mod">
        <pc:chgData name="Han Chaolin" userId="9a087f1af566bbf7" providerId="LiveId" clId="{A0932F90-726B-F542-B58E-6330B6C27F69}" dt="2020-07-02T19:51:28.174" v="2219" actId="1076"/>
        <pc:sldMkLst>
          <pc:docMk/>
          <pc:sldMk cId="315726213" sldId="273"/>
        </pc:sldMkLst>
        <pc:spChg chg="mod">
          <ac:chgData name="Han Chaolin" userId="9a087f1af566bbf7" providerId="LiveId" clId="{A0932F90-726B-F542-B58E-6330B6C27F69}" dt="2020-07-02T19:51:09.777" v="2211" actId="20577"/>
          <ac:spMkLst>
            <pc:docMk/>
            <pc:sldMk cId="315726213" sldId="273"/>
            <ac:spMk id="2" creationId="{40ADDF68-2D3C-B943-A33C-813A5219F886}"/>
          </ac:spMkLst>
        </pc:spChg>
        <pc:spChg chg="del mod">
          <ac:chgData name="Han Chaolin" userId="9a087f1af566bbf7" providerId="LiveId" clId="{A0932F90-726B-F542-B58E-6330B6C27F69}" dt="2020-07-02T19:51:15.650" v="2214" actId="478"/>
          <ac:spMkLst>
            <pc:docMk/>
            <pc:sldMk cId="315726213" sldId="273"/>
            <ac:spMk id="3" creationId="{C5FA565F-6737-F746-9B2B-36678322B6E3}"/>
          </ac:spMkLst>
        </pc:spChg>
        <pc:spChg chg="add del mod">
          <ac:chgData name="Han Chaolin" userId="9a087f1af566bbf7" providerId="LiveId" clId="{A0932F90-726B-F542-B58E-6330B6C27F69}" dt="2020-07-02T19:51:18.617" v="2216"/>
          <ac:spMkLst>
            <pc:docMk/>
            <pc:sldMk cId="315726213" sldId="273"/>
            <ac:spMk id="4" creationId="{FCC16705-B6F3-7143-9529-45E142C0BC20}"/>
          </ac:spMkLst>
        </pc:spChg>
        <pc:picChg chg="add mod">
          <ac:chgData name="Han Chaolin" userId="9a087f1af566bbf7" providerId="LiveId" clId="{A0932F90-726B-F542-B58E-6330B6C27F69}" dt="2020-07-02T19:51:28.174" v="2219" actId="1076"/>
          <ac:picMkLst>
            <pc:docMk/>
            <pc:sldMk cId="315726213" sldId="273"/>
            <ac:picMk id="6" creationId="{735B31E4-3A7E-9D43-8730-FA8B4CC2CC6F}"/>
          </ac:picMkLst>
        </pc:picChg>
      </pc:sldChg>
      <pc:sldChg chg="addSp delSp modSp add mod">
        <pc:chgData name="Han Chaolin" userId="9a087f1af566bbf7" providerId="LiveId" clId="{A0932F90-726B-F542-B58E-6330B6C27F69}" dt="2020-07-19T16:18:04.819" v="2471" actId="20577"/>
        <pc:sldMkLst>
          <pc:docMk/>
          <pc:sldMk cId="796589482" sldId="274"/>
        </pc:sldMkLst>
        <pc:spChg chg="mod">
          <ac:chgData name="Han Chaolin" userId="9a087f1af566bbf7" providerId="LiveId" clId="{A0932F90-726B-F542-B58E-6330B6C27F69}" dt="2020-07-19T16:18:04.819" v="2471" actId="20577"/>
          <ac:spMkLst>
            <pc:docMk/>
            <pc:sldMk cId="796589482" sldId="274"/>
            <ac:spMk id="2" creationId="{5CA1EBD4-3E36-6145-B93D-CAD6B135CB06}"/>
          </ac:spMkLst>
        </pc:spChg>
        <pc:spChg chg="del">
          <ac:chgData name="Han Chaolin" userId="9a087f1af566bbf7" providerId="LiveId" clId="{A0932F90-726B-F542-B58E-6330B6C27F69}" dt="2020-07-18T17:37:34.801" v="2226" actId="478"/>
          <ac:spMkLst>
            <pc:docMk/>
            <pc:sldMk cId="796589482" sldId="274"/>
            <ac:spMk id="3" creationId="{78193DD7-6F0D-ED46-BFC3-1EE231A4B50A}"/>
          </ac:spMkLst>
        </pc:spChg>
        <pc:graphicFrameChg chg="add mod">
          <ac:chgData name="Han Chaolin" userId="9a087f1af566bbf7" providerId="LiveId" clId="{A0932F90-726B-F542-B58E-6330B6C27F69}" dt="2020-07-18T17:38:00.999" v="2229"/>
          <ac:graphicFrameMkLst>
            <pc:docMk/>
            <pc:sldMk cId="796589482" sldId="274"/>
            <ac:graphicFrameMk id="4" creationId="{CEB74986-838D-0A4B-9B8B-DB6B292133B5}"/>
          </ac:graphicFrameMkLst>
        </pc:graphicFrameChg>
        <pc:graphicFrameChg chg="add mod">
          <ac:chgData name="Han Chaolin" userId="9a087f1af566bbf7" providerId="LiveId" clId="{A0932F90-726B-F542-B58E-6330B6C27F69}" dt="2020-07-18T17:38:21.135" v="2235"/>
          <ac:graphicFrameMkLst>
            <pc:docMk/>
            <pc:sldMk cId="796589482" sldId="274"/>
            <ac:graphicFrameMk id="6" creationId="{0D96ACFA-8341-514C-897E-835827488179}"/>
          </ac:graphicFrameMkLst>
        </pc:graphicFrameChg>
        <pc:graphicFrameChg chg="add mod">
          <ac:chgData name="Han Chaolin" userId="9a087f1af566bbf7" providerId="LiveId" clId="{A0932F90-726B-F542-B58E-6330B6C27F69}" dt="2020-07-18T17:38:49.320" v="2243"/>
          <ac:graphicFrameMkLst>
            <pc:docMk/>
            <pc:sldMk cId="796589482" sldId="274"/>
            <ac:graphicFrameMk id="8" creationId="{7C7D5991-9B0D-C440-92D7-F202270DF47D}"/>
          </ac:graphicFrameMkLst>
        </pc:graphicFrameChg>
        <pc:graphicFrameChg chg="add mod">
          <ac:chgData name="Han Chaolin" userId="9a087f1af566bbf7" providerId="LiveId" clId="{A0932F90-726B-F542-B58E-6330B6C27F69}" dt="2020-07-18T17:39:30.738" v="2253"/>
          <ac:graphicFrameMkLst>
            <pc:docMk/>
            <pc:sldMk cId="796589482" sldId="274"/>
            <ac:graphicFrameMk id="10" creationId="{E8D6B003-6ACB-6442-B5C7-5AC1A04F1D93}"/>
          </ac:graphicFrameMkLst>
        </pc:graphicFrameChg>
        <pc:graphicFrameChg chg="add mod">
          <ac:chgData name="Han Chaolin" userId="9a087f1af566bbf7" providerId="LiveId" clId="{A0932F90-726B-F542-B58E-6330B6C27F69}" dt="2020-07-18T17:39:54.521" v="2258"/>
          <ac:graphicFrameMkLst>
            <pc:docMk/>
            <pc:sldMk cId="796589482" sldId="274"/>
            <ac:graphicFrameMk id="12" creationId="{3872D6E1-767C-0D42-8EA9-A7661F69EA34}"/>
          </ac:graphicFrameMkLst>
        </pc:graphicFrameChg>
        <pc:picChg chg="add mod">
          <ac:chgData name="Han Chaolin" userId="9a087f1af566bbf7" providerId="LiveId" clId="{A0932F90-726B-F542-B58E-6330B6C27F69}" dt="2020-07-18T17:38:59.326" v="2247" actId="1076"/>
          <ac:picMkLst>
            <pc:docMk/>
            <pc:sldMk cId="796589482" sldId="274"/>
            <ac:picMk id="5" creationId="{EC7F1CD8-2943-2A45-A1F9-EB37F2F94A54}"/>
          </ac:picMkLst>
        </pc:picChg>
        <pc:picChg chg="add mod">
          <ac:chgData name="Han Chaolin" userId="9a087f1af566bbf7" providerId="LiveId" clId="{A0932F90-726B-F542-B58E-6330B6C27F69}" dt="2020-07-18T17:39:08.648" v="2249" actId="1076"/>
          <ac:picMkLst>
            <pc:docMk/>
            <pc:sldMk cId="796589482" sldId="274"/>
            <ac:picMk id="7" creationId="{9698A714-24B1-994F-A28E-8D21D024B660}"/>
          </ac:picMkLst>
        </pc:picChg>
        <pc:picChg chg="add mod">
          <ac:chgData name="Han Chaolin" userId="9a087f1af566bbf7" providerId="LiveId" clId="{A0932F90-726B-F542-B58E-6330B6C27F69}" dt="2020-07-18T17:39:13.973" v="2250" actId="1076"/>
          <ac:picMkLst>
            <pc:docMk/>
            <pc:sldMk cId="796589482" sldId="274"/>
            <ac:picMk id="9" creationId="{FB857F77-3C42-D64F-8261-2E38F094ACE1}"/>
          </ac:picMkLst>
        </pc:picChg>
        <pc:picChg chg="add mod">
          <ac:chgData name="Han Chaolin" userId="9a087f1af566bbf7" providerId="LiveId" clId="{A0932F90-726B-F542-B58E-6330B6C27F69}" dt="2020-07-18T17:39:34.016" v="2255" actId="1076"/>
          <ac:picMkLst>
            <pc:docMk/>
            <pc:sldMk cId="796589482" sldId="274"/>
            <ac:picMk id="11" creationId="{BE520F88-0FFC-064D-84E4-3EFCB92BEDB6}"/>
          </ac:picMkLst>
        </pc:picChg>
        <pc:picChg chg="add mod">
          <ac:chgData name="Han Chaolin" userId="9a087f1af566bbf7" providerId="LiveId" clId="{A0932F90-726B-F542-B58E-6330B6C27F69}" dt="2020-07-18T17:39:58.017" v="2260" actId="1076"/>
          <ac:picMkLst>
            <pc:docMk/>
            <pc:sldMk cId="796589482" sldId="274"/>
            <ac:picMk id="13" creationId="{C3482A2A-D7A8-2B45-9E72-6B132D75BEE2}"/>
          </ac:picMkLst>
        </pc:picChg>
      </pc:sldChg>
      <pc:sldChg chg="addSp delSp modSp add mod">
        <pc:chgData name="Han Chaolin" userId="9a087f1af566bbf7" providerId="LiveId" clId="{A0932F90-726B-F542-B58E-6330B6C27F69}" dt="2020-07-19T16:18:30.912" v="2485" actId="313"/>
        <pc:sldMkLst>
          <pc:docMk/>
          <pc:sldMk cId="1515409352" sldId="275"/>
        </pc:sldMkLst>
        <pc:spChg chg="mod">
          <ac:chgData name="Han Chaolin" userId="9a087f1af566bbf7" providerId="LiveId" clId="{A0932F90-726B-F542-B58E-6330B6C27F69}" dt="2020-07-19T16:18:12.733" v="2472"/>
          <ac:spMkLst>
            <pc:docMk/>
            <pc:sldMk cId="1515409352" sldId="275"/>
            <ac:spMk id="2" creationId="{502FB35A-F0E2-3448-94A1-926530C5375A}"/>
          </ac:spMkLst>
        </pc:spChg>
        <pc:spChg chg="del">
          <ac:chgData name="Han Chaolin" userId="9a087f1af566bbf7" providerId="LiveId" clId="{A0932F90-726B-F542-B58E-6330B6C27F69}" dt="2020-07-18T17:40:10.545" v="2265" actId="478"/>
          <ac:spMkLst>
            <pc:docMk/>
            <pc:sldMk cId="1515409352" sldId="275"/>
            <ac:spMk id="3" creationId="{1A0BF4A9-844E-E442-B7CC-A79752E238E2}"/>
          </ac:spMkLst>
        </pc:spChg>
        <pc:spChg chg="add mod">
          <ac:chgData name="Han Chaolin" userId="9a087f1af566bbf7" providerId="LiveId" clId="{A0932F90-726B-F542-B58E-6330B6C27F69}" dt="2020-07-18T17:45:19.397" v="2365" actId="1076"/>
          <ac:spMkLst>
            <pc:docMk/>
            <pc:sldMk cId="1515409352" sldId="275"/>
            <ac:spMk id="6" creationId="{7BF334F2-807E-0D49-927C-3ECF411A33C0}"/>
          </ac:spMkLst>
        </pc:spChg>
        <pc:spChg chg="add mod">
          <ac:chgData name="Han Chaolin" userId="9a087f1af566bbf7" providerId="LiveId" clId="{A0932F90-726B-F542-B58E-6330B6C27F69}" dt="2020-07-19T16:18:30.912" v="2485" actId="313"/>
          <ac:spMkLst>
            <pc:docMk/>
            <pc:sldMk cId="1515409352" sldId="275"/>
            <ac:spMk id="7" creationId="{ABDCCE19-68B0-DB4A-B7A6-0CF642F76D53}"/>
          </ac:spMkLst>
        </pc:spChg>
        <pc:graphicFrameChg chg="add mod">
          <ac:chgData name="Han Chaolin" userId="9a087f1af566bbf7" providerId="LiveId" clId="{A0932F90-726B-F542-B58E-6330B6C27F69}" dt="2020-07-18T17:40:24.106" v="2268"/>
          <ac:graphicFrameMkLst>
            <pc:docMk/>
            <pc:sldMk cId="1515409352" sldId="275"/>
            <ac:graphicFrameMk id="4" creationId="{6EF30AD6-DFB6-2341-9F72-198752FDFD90}"/>
          </ac:graphicFrameMkLst>
        </pc:graphicFrameChg>
        <pc:picChg chg="add mod">
          <ac:chgData name="Han Chaolin" userId="9a087f1af566bbf7" providerId="LiveId" clId="{A0932F90-726B-F542-B58E-6330B6C27F69}" dt="2020-07-18T17:40:28.870" v="2271" actId="14100"/>
          <ac:picMkLst>
            <pc:docMk/>
            <pc:sldMk cId="1515409352" sldId="275"/>
            <ac:picMk id="5" creationId="{B8164589-3BE6-8A4E-B1D6-57B19F697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23/07/2020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4134581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1CEDF-4D8B-7547-B387-1CC1BC3CA8DC}"/>
              </a:ext>
            </a:extLst>
          </p:cNvPr>
          <p:cNvGrpSpPr/>
          <p:nvPr/>
        </p:nvGrpSpPr>
        <p:grpSpPr>
          <a:xfrm>
            <a:off x="0" y="0"/>
            <a:ext cx="7568490" cy="6205001"/>
            <a:chOff x="0" y="0"/>
            <a:chExt cx="756849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altLang="zh-CN" dirty="0"/>
                <a:t>20.03</a:t>
              </a:r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803641-6776-0A4D-AE12-04F9227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862710" y="0"/>
              <a:ext cx="3705780" cy="55586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1352E-366F-2B4C-ADBC-BC8E66E34B8E}"/>
                </a:ext>
              </a:extLst>
            </p:cNvPr>
            <p:cNvSpPr txBox="1"/>
            <p:nvPr/>
          </p:nvSpPr>
          <p:spPr>
            <a:xfrm>
              <a:off x="4102049" y="5558669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5, log uniform </a:t>
              </a:r>
              <a:r>
                <a:rPr lang="en-GB" dirty="0"/>
                <a:t>[1e-6, 50]</a:t>
              </a:r>
            </a:p>
            <a:p>
              <a:r>
                <a:rPr lang="en-GB" altLang="zh-CN" dirty="0" err="1"/>
                <a:t>eps_t</a:t>
              </a:r>
              <a:r>
                <a:rPr lang="en-GB" altLang="zh-CN" dirty="0"/>
                <a:t>: </a:t>
              </a:r>
              <a:r>
                <a:rPr lang="en-US" altLang="zh-CN" dirty="0"/>
                <a:t>17.33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53741-23B2-A44E-8C0A-FF035DB732DC}"/>
              </a:ext>
            </a:extLst>
          </p:cNvPr>
          <p:cNvGrpSpPr/>
          <p:nvPr/>
        </p:nvGrpSpPr>
        <p:grpSpPr>
          <a:xfrm>
            <a:off x="0" y="0"/>
            <a:ext cx="3705780" cy="6205001"/>
            <a:chOff x="0" y="0"/>
            <a:chExt cx="370578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dirty="0"/>
                <a:t>17.49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6096000" y="2710832"/>
            <a:ext cx="257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points: f=0.75</a:t>
            </a:r>
          </a:p>
          <a:p>
            <a:r>
              <a:rPr lang="en-GB" dirty="0"/>
              <a:t>next 4 data points: f=0.25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DF68-2D3C-B943-A33C-813A5219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Larger size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B31E4-3A7E-9D43-8730-FA8B4CC2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04" y="1690688"/>
            <a:ext cx="4943168" cy="49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BD4-3E36-6145-B93D-CAD6B135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11"/>
            <a:ext cx="10515600" cy="1325563"/>
          </a:xfrm>
        </p:spPr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F1CD8-2943-2A45-A1F9-EB37F2F9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6" y="1161883"/>
            <a:ext cx="4597400" cy="276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8A714-24B1-994F-A28E-8D21D024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91" y="1161883"/>
            <a:ext cx="45974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57F77-3C42-D64F-8261-2E38F094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161883"/>
            <a:ext cx="4597400" cy="275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20F88-0FFC-064D-84E4-3EFCB92BE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1" y="3917783"/>
            <a:ext cx="459740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82A2A-D7A8-2B45-9E72-6B132D75B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91" y="3917783"/>
            <a:ext cx="4597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B35A-F0E2-3448-94A1-926530C5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64589-3BE6-8A4E-B1D6-57B19F69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0" y="1690687"/>
            <a:ext cx="6428345" cy="3871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334F2-807E-0D49-927C-3ECF411A33C0}"/>
              </a:ext>
            </a:extLst>
          </p:cNvPr>
          <p:cNvSpPr txBox="1"/>
          <p:nvPr/>
        </p:nvSpPr>
        <p:spPr>
          <a:xfrm>
            <a:off x="1004639" y="5855517"/>
            <a:ext cx="563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5 is less sensitive to parameters with large portion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CCE19-68B0-DB4A-B7A6-0CF642F76D53}"/>
              </a:ext>
            </a:extLst>
          </p:cNvPr>
          <p:cNvSpPr txBox="1"/>
          <p:nvPr/>
        </p:nvSpPr>
        <p:spPr>
          <a:xfrm>
            <a:off x="8523215" y="2709644"/>
            <a:ext cx="33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Also see: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parameters credible intervals</a:t>
            </a:r>
          </a:p>
          <a:p>
            <a:pPr marL="285750" indent="-285750">
              <a:buFontTx/>
              <a:buChar char="-"/>
            </a:pPr>
            <a:r>
              <a:rPr lang="en-GB" dirty="0"/>
              <a:t>joint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154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1223</Words>
  <Application>Microsoft Macintosh PowerPoint</Application>
  <PresentationFormat>Widescreen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  <vt:lpstr>Larger size model selection</vt:lpstr>
      <vt:lpstr>PCA for sensitivity (model 5) </vt:lpstr>
      <vt:lpstr>PCA for sensitivity (model 5)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2020-07-23T16:08:41Z</dcterms:modified>
</cp:coreProperties>
</file>